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16"/>
  </p:notesMasterIdLst>
  <p:sldIdLst>
    <p:sldId id="283" r:id="rId2"/>
    <p:sldId id="258" r:id="rId3"/>
    <p:sldId id="281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82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792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F4415A-1B32-44AD-A1C3-9E554EE57915}" type="datetimeFigureOut">
              <a:rPr lang="en-CA"/>
              <a:pPr>
                <a:defRPr/>
              </a:pPr>
              <a:t>2015-04-02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A6A7CF-2F9B-40A0-B9A5-97379B43A56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8156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71900" y="2058987"/>
            <a:ext cx="5372100" cy="2767013"/>
          </a:xfrm>
        </p:spPr>
        <p:txBody>
          <a:bodyPr/>
          <a:lstStyle>
            <a:lvl1pPr>
              <a:defRPr sz="4000" baseline="0">
                <a:latin typeface="+mn-lt"/>
                <a:cs typeface="Arial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68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09675"/>
            <a:ext cx="9144000" cy="133350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7974" y="1400174"/>
            <a:ext cx="2352675" cy="5305425"/>
          </a:xfrm>
        </p:spPr>
        <p:txBody>
          <a:bodyPr/>
          <a:lstStyle>
            <a:lvl1pPr marL="180975" indent="-180975" algn="l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333500" y="141288"/>
            <a:ext cx="7658099" cy="973137"/>
          </a:xfr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HDSL  Team Pre-Season Tasks</a:t>
            </a:r>
            <a:endParaRPr lang="en-CA" dirty="0"/>
          </a:p>
        </p:txBody>
      </p:sp>
      <p:pic>
        <p:nvPicPr>
          <p:cNvPr id="2" name="Picture 2" descr="Huronia District Soccer Leag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" y="141288"/>
            <a:ext cx="1261281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1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09675"/>
            <a:ext cx="9144000" cy="133350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7974" y="1400174"/>
            <a:ext cx="2352675" cy="5305425"/>
          </a:xfrm>
        </p:spPr>
        <p:txBody>
          <a:bodyPr/>
          <a:lstStyle>
            <a:lvl1pPr marL="180975" indent="-180975" algn="l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099" cy="973137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7" name="Picture 2" descr="Huronia District Soccer Leag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" y="141288"/>
            <a:ext cx="1261281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5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09675"/>
            <a:ext cx="9144000" cy="133350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7974" y="1400174"/>
            <a:ext cx="2352675" cy="5305425"/>
          </a:xfrm>
        </p:spPr>
        <p:txBody>
          <a:bodyPr/>
          <a:lstStyle>
            <a:lvl1pPr marL="180975" indent="-180975" algn="l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099" cy="973137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CA" dirty="0"/>
          </a:p>
        </p:txBody>
      </p:sp>
      <p:pic>
        <p:nvPicPr>
          <p:cNvPr id="6" name="Picture 2" descr="Huronia District Soccer Leag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" y="141288"/>
            <a:ext cx="1261281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4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09675"/>
            <a:ext cx="9144000" cy="133350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7974" y="1400174"/>
            <a:ext cx="2352675" cy="5305425"/>
          </a:xfrm>
        </p:spPr>
        <p:txBody>
          <a:bodyPr/>
          <a:lstStyle>
            <a:lvl1pPr marL="180975" indent="-180975" algn="l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099" cy="973137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CA" dirty="0"/>
          </a:p>
        </p:txBody>
      </p:sp>
      <p:pic>
        <p:nvPicPr>
          <p:cNvPr id="6" name="Picture 2" descr="Huronia District Soccer Leag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" y="141288"/>
            <a:ext cx="1261281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5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09675"/>
            <a:ext cx="9144000" cy="133350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7974" y="1400174"/>
            <a:ext cx="2352675" cy="5305425"/>
          </a:xfrm>
        </p:spPr>
        <p:txBody>
          <a:bodyPr/>
          <a:lstStyle>
            <a:lvl1pPr marL="180975" indent="-180975" algn="l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099" cy="973137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CA" dirty="0"/>
          </a:p>
        </p:txBody>
      </p:sp>
      <p:pic>
        <p:nvPicPr>
          <p:cNvPr id="6" name="Picture 2" descr="Huronia District Soccer Leag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" y="141288"/>
            <a:ext cx="1261281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7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09675"/>
            <a:ext cx="9144000" cy="133350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7974" y="1400174"/>
            <a:ext cx="2352675" cy="5305425"/>
          </a:xfrm>
        </p:spPr>
        <p:txBody>
          <a:bodyPr/>
          <a:lstStyle>
            <a:lvl1pPr marL="180975" indent="-180975" algn="l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099" cy="973137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CA" dirty="0"/>
          </a:p>
        </p:txBody>
      </p:sp>
      <p:pic>
        <p:nvPicPr>
          <p:cNvPr id="6" name="Picture 2" descr="Huronia District Soccer Leag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" y="141288"/>
            <a:ext cx="1261281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0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CA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2EDAD13-064F-4787-99B5-84B29D9D9D00}" type="datetimeFigureOut">
              <a:rPr lang="en-CA"/>
              <a:pPr>
                <a:defRPr/>
              </a:pPr>
              <a:t>2015-04-02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749F9E-D034-4138-A5E0-4553751291E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71" r:id="rId2"/>
    <p:sldLayoutId id="2147484166" r:id="rId3"/>
    <p:sldLayoutId id="2147484167" r:id="rId4"/>
    <p:sldLayoutId id="2147484168" r:id="rId5"/>
    <p:sldLayoutId id="2147484169" r:id="rId6"/>
    <p:sldLayoutId id="2147484170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HDSL Team Activation Manual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68192"/>
          </a:xfrm>
          <a:prstGeom prst="rect">
            <a:avLst/>
          </a:prstGeom>
          <a:solidFill>
            <a:srgbClr val="0000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5389808"/>
            <a:ext cx="9144000" cy="1468192"/>
          </a:xfrm>
          <a:prstGeom prst="rect">
            <a:avLst/>
          </a:prstGeom>
          <a:solidFill>
            <a:srgbClr val="0000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Huronia District Soccer Leagu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15" y="2348304"/>
            <a:ext cx="3799215" cy="21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6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idx="1"/>
          </p:nvPr>
        </p:nvSpPr>
        <p:spPr>
          <a:xfrm>
            <a:off x="6638925" y="1400175"/>
            <a:ext cx="2352675" cy="5305425"/>
          </a:xfrm>
        </p:spPr>
        <p:txBody>
          <a:bodyPr/>
          <a:lstStyle/>
          <a:p>
            <a:r>
              <a:rPr lang="en-CA" altLang="en-US" smtClean="0"/>
              <a:t>Your next game will be listed in the pull down menu.</a:t>
            </a:r>
          </a:p>
          <a:p>
            <a:endParaRPr lang="en-CA" altLang="en-US" smtClean="0"/>
          </a:p>
          <a:p>
            <a:r>
              <a:rPr lang="en-CA" altLang="en-US" smtClean="0"/>
              <a:t>If you need to update more shirt numbers click on link.</a:t>
            </a:r>
          </a:p>
          <a:p>
            <a:endParaRPr lang="en-CA" altLang="en-US" smtClean="0"/>
          </a:p>
          <a:p>
            <a:r>
              <a:rPr lang="en-CA" altLang="en-US" smtClean="0"/>
              <a:t>To generate the game sheet, click next.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Game Sheets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614"/>
          <a:stretch/>
        </p:blipFill>
        <p:spPr>
          <a:xfrm>
            <a:off x="110443" y="1670632"/>
            <a:ext cx="6528482" cy="433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1"/>
          <p:cNvSpPr>
            <a:spLocks noGrp="1"/>
          </p:cNvSpPr>
          <p:nvPr>
            <p:ph type="subTitle" idx="1"/>
          </p:nvPr>
        </p:nvSpPr>
        <p:spPr>
          <a:xfrm>
            <a:off x="6657975" y="1400175"/>
            <a:ext cx="2352675" cy="5305425"/>
          </a:xfrm>
        </p:spPr>
        <p:txBody>
          <a:bodyPr/>
          <a:lstStyle/>
          <a:p>
            <a:r>
              <a:rPr lang="en-CA" altLang="en-US" smtClean="0"/>
              <a:t>Select all your players who will be attending the game.</a:t>
            </a:r>
          </a:p>
          <a:p>
            <a:endParaRPr lang="en-CA" altLang="en-US" smtClean="0"/>
          </a:p>
          <a:p>
            <a:r>
              <a:rPr lang="en-CA" altLang="en-US" smtClean="0"/>
              <a:t>Click Next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Game Sheet Part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006"/>
          <a:stretch/>
        </p:blipFill>
        <p:spPr>
          <a:xfrm>
            <a:off x="295811" y="1835909"/>
            <a:ext cx="6362164" cy="44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1"/>
          <p:cNvSpPr>
            <a:spLocks noGrp="1"/>
          </p:cNvSpPr>
          <p:nvPr>
            <p:ph type="subTitle" idx="1"/>
          </p:nvPr>
        </p:nvSpPr>
        <p:spPr>
          <a:xfrm>
            <a:off x="6657975" y="1400175"/>
            <a:ext cx="2352675" cy="5305425"/>
          </a:xfrm>
        </p:spPr>
        <p:txBody>
          <a:bodyPr/>
          <a:lstStyle/>
          <a:p>
            <a:r>
              <a:rPr lang="en-CA" altLang="en-US" smtClean="0"/>
              <a:t>Click on create game sheet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Game Sheet Part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2" y="1400174"/>
            <a:ext cx="6574143" cy="47688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12889" y="4404576"/>
            <a:ext cx="811369" cy="16742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133"/>
          <a:stretch/>
        </p:blipFill>
        <p:spPr>
          <a:xfrm>
            <a:off x="0" y="1356180"/>
            <a:ext cx="9144000" cy="535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1"/>
          <p:cNvSpPr>
            <a:spLocks noGrp="1"/>
          </p:cNvSpPr>
          <p:nvPr>
            <p:ph type="subTitle" idx="1"/>
          </p:nvPr>
        </p:nvSpPr>
        <p:spPr>
          <a:xfrm>
            <a:off x="219075" y="1485900"/>
            <a:ext cx="8791575" cy="5219700"/>
          </a:xfrm>
        </p:spPr>
        <p:txBody>
          <a:bodyPr/>
          <a:lstStyle/>
          <a:p>
            <a:r>
              <a:rPr lang="en-US" altLang="en-US" dirty="0" smtClean="0"/>
              <a:t>Please contact the HDSL for further questions.</a:t>
            </a:r>
          </a:p>
          <a:p>
            <a:endParaRPr lang="en-CA" altLang="en-US" dirty="0" smtClean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Further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257175" y="1495425"/>
            <a:ext cx="8753475" cy="5210175"/>
          </a:xfrm>
        </p:spPr>
        <p:txBody>
          <a:bodyPr/>
          <a:lstStyle/>
          <a:p>
            <a:pPr marL="266700" indent="-266700">
              <a:defRPr/>
            </a:pPr>
            <a:r>
              <a:rPr lang="en-US" sz="2000" dirty="0" smtClean="0"/>
              <a:t>Each coach or manager has to perform the following tasks before the season starts</a:t>
            </a:r>
          </a:p>
          <a:p>
            <a:pPr lvl="1" algn="l">
              <a:buFont typeface="Arial" charset="0"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9625" lvl="1" indent="-361950" algn="l"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Activate their My Team account</a:t>
            </a:r>
          </a:p>
          <a:p>
            <a:pPr marL="809625" lvl="1" indent="-361950" algn="l"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9625" lvl="1" indent="-361950" algn="l"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Enter their player roster</a:t>
            </a:r>
          </a:p>
          <a:p>
            <a:pPr marL="809625" lvl="1" indent="-361950" algn="l"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9625" lvl="1" indent="-361950" algn="l"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Enter their shirt #’s</a:t>
            </a:r>
          </a:p>
          <a:p>
            <a:pPr marL="809625" lvl="1" indent="-361950" algn="l"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9625" lvl="1" indent="-361950" algn="l"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Ask your assistant coach or team manager to also activate the My Team account  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215166" y="399245"/>
            <a:ext cx="692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</a:rPr>
              <a:t>HDSL Team Pre-Season Tasks</a:t>
            </a:r>
            <a:endParaRPr lang="en-CA" sz="28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09675"/>
            <a:ext cx="9144000" cy="133350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"/>
          <p:cNvSpPr>
            <a:spLocks noGrp="1"/>
          </p:cNvSpPr>
          <p:nvPr>
            <p:ph type="subTitle" idx="1"/>
          </p:nvPr>
        </p:nvSpPr>
        <p:spPr>
          <a:xfrm>
            <a:off x="6657975" y="1400175"/>
            <a:ext cx="2352675" cy="5305425"/>
          </a:xfrm>
        </p:spPr>
        <p:txBody>
          <a:bodyPr/>
          <a:lstStyle/>
          <a:p>
            <a:r>
              <a:rPr lang="en-CA" altLang="en-US" dirty="0" smtClean="0"/>
              <a:t>Home page displays plenty of information prior to even logging in.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US" dirty="0" smtClean="0"/>
              <a:t>HDSL Home </a:t>
            </a:r>
            <a:r>
              <a:rPr lang="en-US" dirty="0"/>
              <a:t>Page</a:t>
            </a:r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809"/>
          <a:stretch/>
        </p:blipFill>
        <p:spPr>
          <a:xfrm>
            <a:off x="180305" y="1400175"/>
            <a:ext cx="6477670" cy="4176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ubtitle 1"/>
          <p:cNvSpPr>
            <a:spLocks noGrp="1"/>
          </p:cNvSpPr>
          <p:nvPr>
            <p:ph type="subTitle" idx="1"/>
          </p:nvPr>
        </p:nvSpPr>
        <p:spPr>
          <a:xfrm>
            <a:off x="6657975" y="1371600"/>
            <a:ext cx="2352675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Click on the My Team button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Click on the </a:t>
            </a:r>
            <a:r>
              <a:rPr lang="en-US" altLang="en-US" sz="2000" b="1" dirty="0" smtClean="0"/>
              <a:t>Activate</a:t>
            </a:r>
            <a:r>
              <a:rPr lang="en-US" altLang="en-US" sz="2000" dirty="0" smtClean="0"/>
              <a:t> link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You will be asked to enter an activation code.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This years activation code is: 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CA" altLang="en-US" sz="2000" dirty="0" smtClean="0"/>
              <a:t>    </a:t>
            </a:r>
            <a:r>
              <a:rPr lang="en-CA" altLang="en-US" sz="2000" b="1" dirty="0" smtClean="0">
                <a:solidFill>
                  <a:srgbClr val="FF0000"/>
                </a:solidFill>
              </a:rPr>
              <a:t>HDSL2015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CA" altLang="en-US" sz="2000" b="1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000" dirty="0" smtClean="0"/>
              <a:t>Click Next to continue</a:t>
            </a:r>
          </a:p>
        </p:txBody>
      </p:sp>
      <p:sp>
        <p:nvSpPr>
          <p:cNvPr id="12292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dirty="0" smtClean="0"/>
              <a:t>Activating Your Team Account...1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07"/>
          <a:stretch/>
        </p:blipFill>
        <p:spPr>
          <a:xfrm>
            <a:off x="136454" y="1616299"/>
            <a:ext cx="6418894" cy="4307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6657975" y="1390650"/>
            <a:ext cx="2352675" cy="5314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smtClean="0"/>
              <a:t>Next you will be asked for your details.</a:t>
            </a:r>
          </a:p>
          <a:p>
            <a:pPr>
              <a:lnSpc>
                <a:spcPct val="90000"/>
              </a:lnSpc>
            </a:pPr>
            <a:endParaRPr lang="en-US" altLang="en-US" sz="1600" smtClean="0"/>
          </a:p>
          <a:p>
            <a:pPr>
              <a:lnSpc>
                <a:spcPct val="90000"/>
              </a:lnSpc>
            </a:pPr>
            <a:r>
              <a:rPr lang="en-US" altLang="en-US" sz="1600" smtClean="0"/>
              <a:t>Please ensure that you select the correct team, other teams have similar names</a:t>
            </a:r>
          </a:p>
          <a:p>
            <a:pPr>
              <a:lnSpc>
                <a:spcPct val="90000"/>
              </a:lnSpc>
            </a:pPr>
            <a:endParaRPr lang="en-US" altLang="en-US" sz="1600" smtClean="0"/>
          </a:p>
          <a:p>
            <a:pPr>
              <a:lnSpc>
                <a:spcPct val="90000"/>
              </a:lnSpc>
            </a:pPr>
            <a:r>
              <a:rPr lang="en-US" altLang="en-US" sz="1600" smtClean="0"/>
              <a:t>Enter your telephone # in the format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smtClean="0"/>
              <a:t>   613-123-4567</a:t>
            </a:r>
          </a:p>
          <a:p>
            <a:pPr>
              <a:lnSpc>
                <a:spcPct val="90000"/>
              </a:lnSpc>
            </a:pPr>
            <a:endParaRPr lang="en-US" altLang="en-US" sz="1600" smtClean="0"/>
          </a:p>
          <a:p>
            <a:pPr>
              <a:lnSpc>
                <a:spcPct val="90000"/>
              </a:lnSpc>
            </a:pPr>
            <a:r>
              <a:rPr lang="en-US" altLang="en-US" sz="1600" smtClean="0"/>
              <a:t>Finally you will be asked for your password. This is what you will use to log into the site in the future</a:t>
            </a:r>
          </a:p>
          <a:p>
            <a:pPr>
              <a:lnSpc>
                <a:spcPct val="90000"/>
              </a:lnSpc>
            </a:pPr>
            <a:endParaRPr lang="en-US" altLang="en-US" sz="1600" smtClean="0"/>
          </a:p>
          <a:p>
            <a:pPr>
              <a:lnSpc>
                <a:spcPct val="90000"/>
              </a:lnSpc>
            </a:pPr>
            <a:r>
              <a:rPr lang="en-US" altLang="en-US" sz="1600" smtClean="0"/>
              <a:t>Click next to continue</a:t>
            </a:r>
          </a:p>
          <a:p>
            <a:pPr>
              <a:lnSpc>
                <a:spcPct val="90000"/>
              </a:lnSpc>
            </a:pPr>
            <a:endParaRPr lang="en-CA" altLang="en-US" sz="1600" smtClean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Activating Your Team Account...2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994"/>
          <a:stretch/>
        </p:blipFill>
        <p:spPr>
          <a:xfrm>
            <a:off x="180304" y="1826384"/>
            <a:ext cx="6336406" cy="444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1"/>
          <p:cNvSpPr>
            <a:spLocks noGrp="1"/>
          </p:cNvSpPr>
          <p:nvPr>
            <p:ph type="subTitle" idx="1"/>
          </p:nvPr>
        </p:nvSpPr>
        <p:spPr>
          <a:xfrm>
            <a:off x="6657975" y="1352550"/>
            <a:ext cx="2352675" cy="5353050"/>
          </a:xfrm>
        </p:spPr>
        <p:txBody>
          <a:bodyPr/>
          <a:lstStyle/>
          <a:p>
            <a:r>
              <a:rPr lang="en-US" altLang="en-US" dirty="0" smtClean="0"/>
              <a:t>Select your shirt and short </a:t>
            </a:r>
            <a:r>
              <a:rPr lang="en-US" altLang="en-US" dirty="0" err="1" smtClean="0"/>
              <a:t>colour</a:t>
            </a:r>
            <a:r>
              <a:rPr lang="en-US" altLang="en-US" dirty="0" smtClean="0"/>
              <a:t> from the drop down menu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Enter a team password for each registered player to use to access the team information.</a:t>
            </a:r>
          </a:p>
          <a:p>
            <a:endParaRPr lang="en-US" altLang="en-US" dirty="0" smtClean="0"/>
          </a:p>
          <a:p>
            <a:endParaRPr lang="en-CA" altLang="en-US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Activating Your Team Account...3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922"/>
          <a:stretch/>
        </p:blipFill>
        <p:spPr>
          <a:xfrm>
            <a:off x="115910" y="1618986"/>
            <a:ext cx="6542065" cy="460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1"/>
          <p:cNvSpPr>
            <a:spLocks noGrp="1"/>
          </p:cNvSpPr>
          <p:nvPr>
            <p:ph type="subTitle" idx="1"/>
          </p:nvPr>
        </p:nvSpPr>
        <p:spPr>
          <a:xfrm>
            <a:off x="6657975" y="1400175"/>
            <a:ext cx="2352675" cy="5305425"/>
          </a:xfrm>
        </p:spPr>
        <p:txBody>
          <a:bodyPr/>
          <a:lstStyle/>
          <a:p>
            <a:r>
              <a:rPr lang="en-US" altLang="en-US" smtClean="0"/>
              <a:t>When you have finished the activation process you will see this screen.</a:t>
            </a:r>
          </a:p>
          <a:p>
            <a:endParaRPr lang="en-US" altLang="en-US" smtClean="0"/>
          </a:p>
          <a:p>
            <a:r>
              <a:rPr lang="en-US" altLang="en-US" smtClean="0"/>
              <a:t>Note that you will see some more tools.</a:t>
            </a:r>
          </a:p>
          <a:p>
            <a:endParaRPr lang="en-US" altLang="en-US" smtClean="0"/>
          </a:p>
          <a:p>
            <a:r>
              <a:rPr lang="en-US" altLang="en-US" smtClean="0"/>
              <a:t>To add an additional team contact, they will need to follow the same process.</a:t>
            </a:r>
          </a:p>
          <a:p>
            <a:endParaRPr lang="en-CA" altLang="en-US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Activation Completed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951"/>
          <a:stretch/>
        </p:blipFill>
        <p:spPr>
          <a:xfrm>
            <a:off x="0" y="1567600"/>
            <a:ext cx="6505575" cy="413774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12135" y="3718036"/>
            <a:ext cx="4752305" cy="686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1"/>
          <p:cNvSpPr>
            <a:spLocks noGrp="1"/>
          </p:cNvSpPr>
          <p:nvPr>
            <p:ph type="subTitle" idx="1"/>
          </p:nvPr>
        </p:nvSpPr>
        <p:spPr>
          <a:xfrm>
            <a:off x="6657975" y="1400175"/>
            <a:ext cx="2352675" cy="5305425"/>
          </a:xfrm>
        </p:spPr>
        <p:txBody>
          <a:bodyPr/>
          <a:lstStyle/>
          <a:p>
            <a:r>
              <a:rPr lang="en-CA" altLang="en-US" smtClean="0"/>
              <a:t>Click on Add to Squad</a:t>
            </a:r>
          </a:p>
          <a:p>
            <a:endParaRPr lang="en-CA" altLang="en-US" smtClean="0"/>
          </a:p>
          <a:p>
            <a:r>
              <a:rPr lang="en-CA" altLang="en-US" smtClean="0"/>
              <a:t>Enter each players first and last name</a:t>
            </a:r>
          </a:p>
          <a:p>
            <a:endParaRPr lang="en-CA" altLang="en-US" smtClean="0"/>
          </a:p>
          <a:p>
            <a:r>
              <a:rPr lang="en-CA" altLang="en-US" smtClean="0"/>
              <a:t>Click Submit</a:t>
            </a:r>
          </a:p>
          <a:p>
            <a:endParaRPr lang="en-CA" altLang="en-US" smtClean="0"/>
          </a:p>
          <a:p>
            <a:r>
              <a:rPr lang="en-CA" altLang="en-US" smtClean="0"/>
              <a:t>This will allow your players names to appear on your gamesheet.</a:t>
            </a:r>
          </a:p>
          <a:p>
            <a:endParaRPr lang="en-CA" altLang="en-US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Adding Players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497603"/>
            <a:ext cx="6452721" cy="40918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9783" y="4414525"/>
            <a:ext cx="489018" cy="221869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>
          <a:xfrm>
            <a:off x="6657975" y="1400175"/>
            <a:ext cx="2352675" cy="5305425"/>
          </a:xfrm>
        </p:spPr>
        <p:txBody>
          <a:bodyPr/>
          <a:lstStyle/>
          <a:p>
            <a:r>
              <a:rPr lang="en-CA" altLang="en-US" smtClean="0"/>
              <a:t>Update each players shirt number.</a:t>
            </a:r>
          </a:p>
          <a:p>
            <a:endParaRPr lang="en-CA" altLang="en-US" smtClean="0"/>
          </a:p>
          <a:p>
            <a:r>
              <a:rPr lang="en-CA" altLang="en-US" smtClean="0"/>
              <a:t>Click Submit</a:t>
            </a:r>
          </a:p>
          <a:p>
            <a:endParaRPr lang="en-CA" altLang="en-US" smtClean="0"/>
          </a:p>
          <a:p>
            <a:r>
              <a:rPr lang="en-CA" altLang="en-US" smtClean="0"/>
              <a:t>This will automatically populate on the gamesheet.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333500" y="141288"/>
            <a:ext cx="7658100" cy="973137"/>
          </a:xfrm>
        </p:spPr>
        <p:txBody>
          <a:bodyPr/>
          <a:lstStyle/>
          <a:p>
            <a:r>
              <a:rPr lang="en-CA" altLang="en-US" smtClean="0"/>
              <a:t>Shirt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6" y="1400174"/>
            <a:ext cx="6516309" cy="47301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6244" y="5589431"/>
            <a:ext cx="539661" cy="1803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359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Custom Design</vt:lpstr>
      <vt:lpstr>HDSL Team Activation Manual</vt:lpstr>
      <vt:lpstr>PowerPoint Presentation</vt:lpstr>
      <vt:lpstr>HDSL Home Page</vt:lpstr>
      <vt:lpstr>Activating Your Team Account...1</vt:lpstr>
      <vt:lpstr>Activating Your Team Account...2</vt:lpstr>
      <vt:lpstr>Activating Your Team Account...3</vt:lpstr>
      <vt:lpstr>Activation Completed</vt:lpstr>
      <vt:lpstr>Adding Players</vt:lpstr>
      <vt:lpstr>Shirt Numbers</vt:lpstr>
      <vt:lpstr>Game Sheets</vt:lpstr>
      <vt:lpstr>Game Sheet Part 2</vt:lpstr>
      <vt:lpstr>Game Sheet Part 3</vt:lpstr>
      <vt:lpstr>PowerPoint Presentation</vt:lpstr>
      <vt:lpstr>Further Information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Ontario District Soccer Association League  League Management System</dc:title>
  <dc:creator>ERSL</dc:creator>
  <cp:lastModifiedBy>Dawn Dinsdale</cp:lastModifiedBy>
  <cp:revision>165</cp:revision>
  <dcterms:created xsi:type="dcterms:W3CDTF">2011-03-10T19:57:45Z</dcterms:created>
  <dcterms:modified xsi:type="dcterms:W3CDTF">2015-04-02T19:52:04Z</dcterms:modified>
</cp:coreProperties>
</file>